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6" r:id="rId6"/>
    <p:sldId id="267" r:id="rId7"/>
    <p:sldId id="270" r:id="rId8"/>
    <p:sldId id="264" r:id="rId9"/>
    <p:sldId id="274" r:id="rId10"/>
    <p:sldId id="272" r:id="rId11"/>
    <p:sldId id="273" r:id="rId12"/>
    <p:sldId id="269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00"/>
    <a:srgbClr val="FF9999"/>
    <a:srgbClr val="33CCFF"/>
    <a:srgbClr val="FFFF99"/>
    <a:srgbClr val="FFFFCC"/>
    <a:srgbClr val="CCFF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B241D-A9D2-4C39-8053-76F3BF5C5D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32CD6-5DE5-470F-820D-43927A71AA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99E1E-A309-4CE4-90F3-945E361BB53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E1F36A6-B1DA-4A1F-9CB9-8EE0B47625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0227DB-B5C7-4AB3-9A17-F519C8403DE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C390D-CFE5-4165-8739-31AF9CA1FC7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A548E-99FF-4A82-AA64-1435BD2ECE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81551-A51B-42A6-AC9D-A61DF360F1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13B58-62CA-4B1E-995D-77468816C3F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4C93B-C352-499F-B98F-E74020EEFB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34F0D-E1C3-4781-9E35-F7DAE6C1CFF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1DFFF-E2A2-475E-9567-6920DB8F413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6D132-3976-4187-8D43-C42B8D33F2A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F66D200-4F3D-416B-A7BC-660FFBCD7CE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simpsonspedia.net/index.php?title=Bild:Lisa_Simpson.png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57800" y="2133600"/>
            <a:ext cx="3733800" cy="2362200"/>
          </a:xfrm>
        </p:spPr>
        <p:txBody>
          <a:bodyPr/>
          <a:lstStyle/>
          <a:p>
            <a:r>
              <a:rPr lang="en-GB" sz="8000">
                <a:latin typeface="Comic Sans MS" pitchFamily="66" charset="0"/>
              </a:rPr>
              <a:t>Mi familia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7" name="Picture 9" descr="http://andreas-simpsons.com/Simpsons-bilder/simpsons164.gif-for-web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4648200" cy="562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en-GB" sz="44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Mi madre se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llama Marge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368550" y="960438"/>
            <a:ext cx="4924425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508" name="Picture 4" descr="&quot;Marge's Son Poisoning&quot;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8463" y="1905000"/>
            <a:ext cx="3773487" cy="4114800"/>
          </a:xfrm>
          <a:noFill/>
          <a:ln/>
        </p:spPr>
      </p:pic>
      <p:pic>
        <p:nvPicPr>
          <p:cNvPr id="21509" name="Picture 5" descr="http://www.angelfire.com/yt/scully1/images/ra1.gif"/>
          <p:cNvPicPr>
            <a:picLocks noChangeAspect="1" noChangeArrowheads="1" noCrop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381000"/>
            <a:ext cx="815975" cy="114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GB" sz="44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Mi padre se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llama Homer</a:t>
            </a:r>
          </a:p>
        </p:txBody>
      </p:sp>
      <p:pic>
        <p:nvPicPr>
          <p:cNvPr id="22532" name="Picture 4" descr="http://www.angelfire.com/yt/scully1/images/jar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981200"/>
            <a:ext cx="1722438" cy="4191000"/>
          </a:xfrm>
          <a:prstGeom prst="rect">
            <a:avLst/>
          </a:prstGeom>
          <a:noFill/>
        </p:spPr>
      </p:pic>
      <p:pic>
        <p:nvPicPr>
          <p:cNvPr id="22533" name="Picture 5" descr="http://www.angelfire.com/yt/scully1/images/sax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143000"/>
            <a:ext cx="8016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76962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Comic Sans MS" pitchFamily="66" charset="0"/>
              </a:rPr>
              <a:t>¿ Cómo te llamas?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Me llamo…..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Comic Sans MS" pitchFamily="66" charset="0"/>
              </a:rPr>
              <a:t>¿ Cuántos años tienes?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Tengo…..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Comic Sans MS" pitchFamily="66" charset="0"/>
              </a:rPr>
              <a:t>¿ Eres un muchacho o una muchacha?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Soy…….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Comic Sans MS" pitchFamily="66" charset="0"/>
              </a:rPr>
              <a:t>¿ Tienes hermanos?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(no)</a:t>
            </a:r>
            <a:r>
              <a:rPr lang="en-GB" sz="2800">
                <a:latin typeface="Comic Sans MS" pitchFamily="66" charset="0"/>
              </a:rPr>
              <a:t>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tengo…….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Comic Sans MS" pitchFamily="66" charset="0"/>
              </a:rPr>
              <a:t>¿ Cómo se llama tu hermano/ hermana?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Mi hermano/hermana se llama……….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Comic Sans MS" pitchFamily="66" charset="0"/>
              </a:rPr>
              <a:t>¿ Cómo se llama tu padre?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Mi padre se llama…..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Comic Sans MS" pitchFamily="66" charset="0"/>
              </a:rPr>
              <a:t>¿ Cómo se llama tu madre? </a:t>
            </a:r>
            <a:r>
              <a:rPr lang="en-GB" sz="2800">
                <a:solidFill>
                  <a:schemeClr val="accent2"/>
                </a:solidFill>
                <a:latin typeface="Comic Sans MS" pitchFamily="66" charset="0"/>
              </a:rPr>
              <a:t>Mi madre se llama………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¡ Hola ! Me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llamo Bart.</a:t>
            </a:r>
            <a:br>
              <a:rPr lang="en-GB" sz="4400">
                <a:latin typeface="Comic Sans MS" pitchFamily="66" charset="0"/>
              </a:rPr>
            </a:br>
            <a:endParaRPr lang="en-GB" sz="44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Soy un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muchacho</a:t>
            </a:r>
            <a:endParaRPr lang="en-GB" sz="2800"/>
          </a:p>
        </p:txBody>
      </p:sp>
      <p:pic>
        <p:nvPicPr>
          <p:cNvPr id="3079" name="Picture 7" descr="http://simpsonspedia.net/images/thumb/6/65/Bart_Simpson.png/500px-Bart_Simpson.pn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981200"/>
            <a:ext cx="3810000" cy="3810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¡ Hola ! Me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llamo Lisa</a:t>
            </a:r>
          </a:p>
          <a:p>
            <a:pPr>
              <a:buFontTx/>
              <a:buNone/>
            </a:pPr>
            <a:endParaRPr lang="en-GB" sz="44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Soy una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muchacha</a:t>
            </a:r>
          </a:p>
        </p:txBody>
      </p:sp>
      <p:pic>
        <p:nvPicPr>
          <p:cNvPr id="4103" name="Picture 7" descr="Lisa Simpson - Grabpic von Comic Book Guy">
            <a:hlinkClick r:id="rId2" tooltip="Lisa Simpson - Grabpic von Comic Book Guy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133600"/>
            <a:ext cx="3810000" cy="38100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¡ Hola ! Me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llamo Maggie.</a:t>
            </a:r>
          </a:p>
          <a:p>
            <a:pPr>
              <a:buFontTx/>
              <a:buNone/>
            </a:pPr>
            <a:endParaRPr lang="en-GB" sz="44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Soy una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muchacha</a:t>
            </a:r>
          </a:p>
        </p:txBody>
      </p:sp>
      <p:pic>
        <p:nvPicPr>
          <p:cNvPr id="16388" name="Picture 4" descr="Maggie Simpson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73638" y="1981200"/>
            <a:ext cx="3159125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¡ Buenas 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Tardes! Me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llamo Homer.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Soy un</a:t>
            </a:r>
          </a:p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hombre.</a:t>
            </a:r>
          </a:p>
        </p:txBody>
      </p:sp>
      <p:pic>
        <p:nvPicPr>
          <p:cNvPr id="14340" name="Picture 4" descr="http://asset.turkcell-imbenim.com/UserAssets/Profile/Ho/me/Homer03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46688" y="2057400"/>
            <a:ext cx="2611437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4400">
                <a:latin typeface="Comic Sans MS" pitchFamily="66" charset="0"/>
              </a:rPr>
              <a:t>¡ Buenas tardes ! Me llamo Marge. Soy una mujer.</a:t>
            </a:r>
          </a:p>
        </p:txBody>
      </p:sp>
      <p:pic>
        <p:nvPicPr>
          <p:cNvPr id="15364" name="Picture 4" descr="http://www.simpsonfanpages.com/images/cast_marge.jpg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228600"/>
            <a:ext cx="3214688" cy="6172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Tengo ocho años. </a:t>
            </a:r>
          </a:p>
          <a:p>
            <a:pPr>
              <a:buFontTx/>
              <a:buNone/>
            </a:pPr>
            <a:endParaRPr lang="en-GB" sz="28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Tengo un hermano y </a:t>
            </a: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una hermana.</a:t>
            </a:r>
          </a:p>
          <a:p>
            <a:pPr>
              <a:buFontTx/>
              <a:buNone/>
            </a:pPr>
            <a:endParaRPr lang="en-GB" sz="28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Mi hermano se llama </a:t>
            </a: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Bart y mi hermana</a:t>
            </a: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se llama Maggie.</a:t>
            </a:r>
          </a:p>
        </p:txBody>
      </p:sp>
      <p:pic>
        <p:nvPicPr>
          <p:cNvPr id="18436" name="Picture 4" descr="Lisa Simpson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18125" y="1981200"/>
            <a:ext cx="2622550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Tengo diez años.</a:t>
            </a:r>
            <a:br>
              <a:rPr lang="en-GB" sz="2800">
                <a:latin typeface="Comic Sans MS" pitchFamily="66" charset="0"/>
              </a:rPr>
            </a:br>
            <a:endParaRPr lang="en-GB" sz="28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Tengo dos hermanas.</a:t>
            </a:r>
          </a:p>
          <a:p>
            <a:pPr>
              <a:buFontTx/>
              <a:buNone/>
            </a:pPr>
            <a:endParaRPr lang="en-GB" sz="28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Mis hermanas se</a:t>
            </a: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llaman Lisa y Maggie</a:t>
            </a:r>
          </a:p>
        </p:txBody>
      </p:sp>
      <p:pic>
        <p:nvPicPr>
          <p:cNvPr id="12292" name="Picture 4" descr="Bart Simpson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08100" y="1981200"/>
            <a:ext cx="2563813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z="3200">
              <a:latin typeface="Comic Sans MS" pitchFamily="66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Me llamo Señor Burns.</a:t>
            </a:r>
            <a:br>
              <a:rPr lang="en-GB" sz="2800">
                <a:latin typeface="Comic Sans MS" pitchFamily="66" charset="0"/>
              </a:rPr>
            </a:br>
            <a:endParaRPr lang="en-GB" sz="2800">
              <a:latin typeface="Comic Sans MS" pitchFamily="66" charset="0"/>
            </a:endParaRPr>
          </a:p>
          <a:p>
            <a:pPr>
              <a:buFontTx/>
              <a:buNone/>
            </a:pPr>
            <a:endParaRPr lang="en-GB" sz="28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No tengo hermanos.</a:t>
            </a:r>
          </a:p>
          <a:p>
            <a:pPr>
              <a:buFontTx/>
              <a:buNone/>
            </a:pPr>
            <a:endParaRPr lang="en-GB" sz="280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2800">
                <a:latin typeface="Comic Sans MS" pitchFamily="66" charset="0"/>
              </a:rPr>
              <a:t>Soy hijo único.</a:t>
            </a:r>
          </a:p>
        </p:txBody>
      </p:sp>
      <p:pic>
        <p:nvPicPr>
          <p:cNvPr id="23559" name="Picture 7" descr="http://z.about.com/d/animatedtv/1/0/a/A/mrburns.jpg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2175" y="1981200"/>
            <a:ext cx="3397250" cy="4114800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166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Comic Sans MS</vt:lpstr>
      <vt:lpstr>Default Design</vt:lpstr>
      <vt:lpstr>Mi familia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 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familia</dc:title>
  <dc:creator> Bevsy</dc:creator>
  <cp:lastModifiedBy>CLEAR LAKE SCHOOL DISTRICT</cp:lastModifiedBy>
  <cp:revision>4</cp:revision>
  <dcterms:created xsi:type="dcterms:W3CDTF">2008-02-26T21:35:58Z</dcterms:created>
  <dcterms:modified xsi:type="dcterms:W3CDTF">2010-11-11T21:01:50Z</dcterms:modified>
</cp:coreProperties>
</file>